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1" r:id="rId4"/>
    <p:sldId id="273" r:id="rId5"/>
    <p:sldId id="264" r:id="rId6"/>
    <p:sldId id="274" r:id="rId7"/>
    <p:sldId id="259" r:id="rId8"/>
    <p:sldId id="267" r:id="rId9"/>
    <p:sldId id="268" r:id="rId10"/>
    <p:sldId id="269" r:id="rId11"/>
    <p:sldId id="260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2D93-58E1-4EFA-8ADC-14280715013D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84F7-2F02-4C88-826C-7BC77459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2D93-58E1-4EFA-8ADC-14280715013D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84F7-2F02-4C88-826C-7BC77459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2D93-58E1-4EFA-8ADC-14280715013D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84F7-2F02-4C88-826C-7BC77459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2D93-58E1-4EFA-8ADC-14280715013D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84F7-2F02-4C88-826C-7BC77459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2D93-58E1-4EFA-8ADC-14280715013D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84F7-2F02-4C88-826C-7BC77459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2D93-58E1-4EFA-8ADC-14280715013D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84F7-2F02-4C88-826C-7BC77459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2D93-58E1-4EFA-8ADC-14280715013D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84F7-2F02-4C88-826C-7BC77459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2D93-58E1-4EFA-8ADC-14280715013D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84F7-2F02-4C88-826C-7BC77459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2D93-58E1-4EFA-8ADC-14280715013D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84F7-2F02-4C88-826C-7BC77459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2D93-58E1-4EFA-8ADC-14280715013D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84F7-2F02-4C88-826C-7BC77459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2D93-58E1-4EFA-8ADC-14280715013D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84F7-2F02-4C88-826C-7BC77459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D2D93-58E1-4EFA-8ADC-14280715013D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284F7-2F02-4C88-826C-7BC77459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inführung in die Astronomie II: The Milky Way and the Galactic Cent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1.ru мобильны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лый дом и NASA призвали население искать астероиды Новости технологий на Обозревател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6895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огода на NanoPic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60648"/>
            <a:ext cx="856895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Новости Сочи - Юбилей полета Гагарина в космос будут отмечать в Сочи в течение месяца"/>
          <p:cNvPicPr/>
          <p:nvPr/>
        </p:nvPicPr>
        <p:blipFill>
          <a:blip r:embed="rId2" cstate="print"/>
          <a:srcRect l="3207" t="3769" r="2672" b="42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 журнала МиллиардерЪ - МиллиардерЪ: кредиты и финансы"/>
          <p:cNvPicPr/>
          <p:nvPr/>
        </p:nvPicPr>
        <p:blipFill>
          <a:blip r:embed="rId2" cstate="print"/>
          <a:srcRect l="31106" t="33036" r="10161" b="7440"/>
          <a:stretch>
            <a:fillRect/>
          </a:stretch>
        </p:blipFill>
        <p:spPr bwMode="auto">
          <a:xfrm>
            <a:off x="251520" y="188640"/>
            <a:ext cx="864096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natasp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82025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Торрент.T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83" y="-30720"/>
            <a:ext cx="9081117" cy="6888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овые бесплатные обои для iPhone4, новые картинки, страница 3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52928" cy="6279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ыба, карп, зеркальный карп обои, фото, картинки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68951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Гравитационные волны Звездная вселенная и планета Зем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331225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звездие Большой Медведицы - Стоковое векторное изображение Roman Volkov #693677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88640"/>
            <a:ext cx="8496945" cy="640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RudLab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10</cp:revision>
  <dcterms:created xsi:type="dcterms:W3CDTF">2014-11-25T12:56:21Z</dcterms:created>
  <dcterms:modified xsi:type="dcterms:W3CDTF">2015-05-19T13:23:49Z</dcterms:modified>
</cp:coreProperties>
</file>